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23" r:id="rId2"/>
    <p:sldId id="324" r:id="rId3"/>
    <p:sldId id="325" r:id="rId4"/>
    <p:sldId id="327" r:id="rId5"/>
    <p:sldId id="326" r:id="rId6"/>
    <p:sldId id="328" r:id="rId7"/>
    <p:sldId id="329" r:id="rId8"/>
    <p:sldId id="330" r:id="rId9"/>
    <p:sldId id="32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A9898"/>
    <a:srgbClr val="839CB7"/>
    <a:srgbClr val="2D3D50"/>
    <a:srgbClr val="E9E9E9"/>
    <a:srgbClr val="FAA4A4"/>
    <a:srgbClr val="DFDFDF"/>
    <a:srgbClr val="DEDEDE"/>
    <a:srgbClr val="E8E8E8"/>
    <a:srgbClr val="F8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1" autoAdjust="0"/>
    <p:restoredTop sz="95046" autoAdjust="0"/>
  </p:normalViewPr>
  <p:slideViewPr>
    <p:cSldViewPr snapToGrid="0">
      <p:cViewPr varScale="1">
        <p:scale>
          <a:sx n="49" d="100"/>
          <a:sy n="49" d="100"/>
        </p:scale>
        <p:origin x="72" y="706"/>
      </p:cViewPr>
      <p:guideLst>
        <p:guide orient="horz" pos="2160"/>
        <p:guide pos="30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9C4A6-D270-4002-863A-2BD712FB4BBF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033C4-B919-4884-B597-5A82C2C9C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3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30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75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033C4-B919-4884-B597-5A82C2C9C1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2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2017-04-12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4518" y="266916"/>
            <a:ext cx="11242964" cy="63241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79055" y="471055"/>
            <a:ext cx="55325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</a:rPr>
              <a:t>Project Manager</a:t>
            </a:r>
          </a:p>
          <a:p>
            <a:r>
              <a:rPr lang="en-US" altLang="ko-KR" sz="4800" dirty="0">
                <a:solidFill>
                  <a:schemeClr val="bg1"/>
                </a:solidFill>
              </a:rPr>
              <a:t>f</a:t>
            </a:r>
            <a:r>
              <a:rPr lang="en-US" altLang="ko-KR" sz="4800" dirty="0" smtClean="0">
                <a:solidFill>
                  <a:schemeClr val="bg1"/>
                </a:solidFill>
              </a:rPr>
              <a:t>or</a:t>
            </a:r>
          </a:p>
          <a:p>
            <a:r>
              <a:rPr lang="en-US" altLang="ko-KR" sz="4800" b="1" dirty="0" smtClean="0">
                <a:solidFill>
                  <a:schemeClr val="bg1"/>
                </a:solidFill>
              </a:rPr>
              <a:t>Busy Student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39200" y="5033819"/>
            <a:ext cx="2504124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김영준 </a:t>
            </a:r>
            <a:r>
              <a:rPr lang="en-US" altLang="ko-KR" sz="2000" dirty="0" smtClean="0">
                <a:solidFill>
                  <a:schemeClr val="bg1"/>
                </a:solidFill>
              </a:rPr>
              <a:t>2013726063</a:t>
            </a: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신동훈 </a:t>
            </a:r>
            <a:r>
              <a:rPr lang="ko-KR" altLang="en-US" sz="2000" dirty="0" smtClean="0">
                <a:solidFill>
                  <a:schemeClr val="bg1"/>
                </a:solidFill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</a:rPr>
              <a:t>013726007</a:t>
            </a: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신은경 </a:t>
            </a:r>
            <a:r>
              <a:rPr lang="en-US" altLang="ko-KR" sz="2000" dirty="0" smtClean="0">
                <a:solidFill>
                  <a:schemeClr val="bg1"/>
                </a:solidFill>
              </a:rPr>
              <a:t>2014726068</a:t>
            </a: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양지용</a:t>
            </a:r>
            <a:r>
              <a:rPr lang="ko-KR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2013726091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30"/>
          <a:stretch/>
        </p:blipFill>
        <p:spPr>
          <a:xfrm>
            <a:off x="8581531" y="5384914"/>
            <a:ext cx="376110" cy="2990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30"/>
          <a:stretch/>
        </p:blipFill>
        <p:spPr>
          <a:xfrm>
            <a:off x="8581531" y="5689681"/>
            <a:ext cx="376110" cy="2990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30"/>
          <a:stretch/>
        </p:blipFill>
        <p:spPr>
          <a:xfrm>
            <a:off x="8581531" y="5988764"/>
            <a:ext cx="376110" cy="2990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30"/>
          <a:stretch/>
        </p:blipFill>
        <p:spPr>
          <a:xfrm>
            <a:off x="8581531" y="5033819"/>
            <a:ext cx="376110" cy="2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1379" y="256636"/>
            <a:ext cx="158549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INDEX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84" b="12930"/>
          <a:stretch/>
        </p:blipFill>
        <p:spPr>
          <a:xfrm>
            <a:off x="4167470" y="256636"/>
            <a:ext cx="3301392" cy="278310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421379" y="3545527"/>
            <a:ext cx="2601532" cy="22210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4493920" y="3525480"/>
            <a:ext cx="2648492" cy="22611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8"/>
          <a:stretch/>
        </p:blipFill>
        <p:spPr>
          <a:xfrm>
            <a:off x="8613421" y="3671242"/>
            <a:ext cx="2267061" cy="19696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925" y="5760513"/>
            <a:ext cx="207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7F7F7F"/>
                </a:solidFill>
              </a:rPr>
              <a:t>Alarm Function</a:t>
            </a:r>
            <a:endParaRPr lang="ko-KR" altLang="en-US" b="1" dirty="0">
              <a:solidFill>
                <a:srgbClr val="7F7F7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81946" y="5760513"/>
            <a:ext cx="207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7F7F7F"/>
                </a:solidFill>
              </a:rPr>
              <a:t>File-transfer</a:t>
            </a:r>
          </a:p>
          <a:p>
            <a:pPr algn="ctr"/>
            <a:r>
              <a:rPr lang="en-US" altLang="ko-KR" b="1" dirty="0" smtClean="0">
                <a:solidFill>
                  <a:srgbClr val="7F7F7F"/>
                </a:solidFill>
              </a:rPr>
              <a:t>Function</a:t>
            </a:r>
            <a:endParaRPr lang="ko-KR" altLang="en-US" b="1" dirty="0">
              <a:solidFill>
                <a:srgbClr val="7F7F7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10731" y="5760512"/>
            <a:ext cx="207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7F7F7F"/>
                </a:solidFill>
              </a:rPr>
              <a:t>Calendar</a:t>
            </a:r>
          </a:p>
          <a:p>
            <a:pPr algn="ctr"/>
            <a:r>
              <a:rPr lang="en-US" altLang="ko-KR" b="1" dirty="0" smtClean="0">
                <a:solidFill>
                  <a:srgbClr val="7F7F7F"/>
                </a:solidFill>
              </a:rPr>
              <a:t>Function</a:t>
            </a:r>
            <a:endParaRPr lang="ko-KR" altLang="en-US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113007" y="1794925"/>
            <a:ext cx="1659393" cy="685895"/>
          </a:xfrm>
          <a:prstGeom prst="roundRect">
            <a:avLst>
              <a:gd name="adj" fmla="val 50000"/>
            </a:avLst>
          </a:prstGeom>
          <a:solidFill>
            <a:srgbClr val="56C2F9"/>
          </a:solidFill>
          <a:ln>
            <a:noFill/>
          </a:ln>
          <a:effectLst>
            <a:outerShdw blurRad="457200" dist="215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</a:rPr>
              <a:t>왜</a:t>
            </a:r>
            <a:r>
              <a:rPr lang="en-US" altLang="ko-KR" sz="2400" dirty="0" smtClean="0">
                <a:solidFill>
                  <a:prstClr val="white"/>
                </a:solidFill>
              </a:rPr>
              <a:t>?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925143" y="2501061"/>
            <a:ext cx="2793432" cy="1776645"/>
          </a:xfrm>
          <a:prstGeom prst="roundRect">
            <a:avLst>
              <a:gd name="adj" fmla="val 12656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457200" dist="215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70779" y="974652"/>
            <a:ext cx="152744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3A3A3A"/>
                </a:solidFill>
              </a:rPr>
              <a:t>오후 </a:t>
            </a:r>
            <a:r>
              <a:rPr lang="en-US" altLang="ko-KR" sz="1600" dirty="0" smtClean="0">
                <a:solidFill>
                  <a:srgbClr val="3A3A3A"/>
                </a:solidFill>
              </a:rPr>
              <a:t>2</a:t>
            </a:r>
            <a:r>
              <a:rPr lang="ko-KR" altLang="en-US" sz="1600" dirty="0" smtClean="0">
                <a:solidFill>
                  <a:srgbClr val="3A3A3A"/>
                </a:solidFill>
              </a:rPr>
              <a:t>시 </a:t>
            </a:r>
            <a:r>
              <a:rPr lang="en-US" altLang="ko-KR" sz="1600" dirty="0" smtClean="0">
                <a:solidFill>
                  <a:srgbClr val="3A3A3A"/>
                </a:solidFill>
              </a:rPr>
              <a:t>10</a:t>
            </a:r>
            <a:r>
              <a:rPr lang="ko-KR" altLang="en-US" sz="1600" dirty="0" smtClean="0">
                <a:solidFill>
                  <a:srgbClr val="3A3A3A"/>
                </a:solidFill>
              </a:rPr>
              <a:t>분</a:t>
            </a:r>
            <a:endParaRPr lang="ko-KR" altLang="en-US" sz="1600" dirty="0">
              <a:solidFill>
                <a:srgbClr val="3A3A3A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607552" y="377708"/>
            <a:ext cx="1990667" cy="528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57200" dist="215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동훈아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360545" y="1514202"/>
            <a:ext cx="2358030" cy="6799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57200" dist="215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수정했어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50250" y="4584629"/>
            <a:ext cx="3547969" cy="8256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57200" dist="215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더 수정하거나 잘못된 것 있으면 말해줘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113007" y="5764583"/>
            <a:ext cx="2428166" cy="528412"/>
          </a:xfrm>
          <a:prstGeom prst="roundRect">
            <a:avLst>
              <a:gd name="adj" fmla="val 50000"/>
            </a:avLst>
          </a:prstGeom>
          <a:solidFill>
            <a:srgbClr val="56C2F9"/>
          </a:solidFill>
          <a:ln>
            <a:noFill/>
          </a:ln>
          <a:effectLst>
            <a:outerShdw blurRad="457200" dist="215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prstClr val="white"/>
                </a:solidFill>
              </a:rPr>
              <a:t>그래 ㅎ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529467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-402544" y="-21935"/>
            <a:ext cx="2648492" cy="2261186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4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84555" y="324465"/>
            <a:ext cx="3288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File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Transfer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Function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55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417062" y="1892532"/>
            <a:ext cx="3328887" cy="2124989"/>
          </a:xfrm>
          <a:prstGeom prst="roundRect">
            <a:avLst>
              <a:gd name="adj" fmla="val 12656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457200" dist="2159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96077" y="4240212"/>
            <a:ext cx="16498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7F7F7F"/>
                </a:solidFill>
              </a:rPr>
              <a:t>오후 </a:t>
            </a:r>
            <a:r>
              <a:rPr lang="en-US" altLang="ko-KR" sz="1600" b="1" dirty="0" smtClean="0">
                <a:solidFill>
                  <a:srgbClr val="7F7F7F"/>
                </a:solidFill>
              </a:rPr>
              <a:t>2</a:t>
            </a:r>
            <a:r>
              <a:rPr lang="ko-KR" altLang="en-US" sz="1600" b="1" dirty="0" smtClean="0">
                <a:solidFill>
                  <a:srgbClr val="7F7F7F"/>
                </a:solidFill>
              </a:rPr>
              <a:t>시 </a:t>
            </a:r>
            <a:r>
              <a:rPr lang="en-US" altLang="ko-KR" sz="1600" b="1" dirty="0" smtClean="0">
                <a:solidFill>
                  <a:srgbClr val="7F7F7F"/>
                </a:solidFill>
              </a:rPr>
              <a:t>10</a:t>
            </a:r>
            <a:r>
              <a:rPr lang="ko-KR" altLang="en-US" sz="1600" b="1" dirty="0" smtClean="0">
                <a:solidFill>
                  <a:srgbClr val="7F7F7F"/>
                </a:solidFill>
              </a:rPr>
              <a:t>분</a:t>
            </a:r>
            <a:endParaRPr lang="ko-KR" altLang="en-US" sz="1600" b="1" dirty="0">
              <a:solidFill>
                <a:srgbClr val="7F7F7F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529467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-402544" y="-21935"/>
            <a:ext cx="2648492" cy="2261186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4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84555" y="324465"/>
            <a:ext cx="3288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File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Transfer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Function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641" y="2587365"/>
            <a:ext cx="833842" cy="83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29467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3"/>
          <a:stretch/>
        </p:blipFill>
        <p:spPr>
          <a:xfrm>
            <a:off x="0" y="0"/>
            <a:ext cx="2601532" cy="2221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1532" y="510381"/>
            <a:ext cx="220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Alarm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Function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1"/>
          <a:stretch/>
        </p:blipFill>
        <p:spPr>
          <a:xfrm>
            <a:off x="7090641" y="821667"/>
            <a:ext cx="3056130" cy="38793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5744182" y="5573949"/>
            <a:ext cx="5749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F7F7F"/>
                </a:solidFill>
                <a:latin typeface="+mn-ea"/>
              </a:rPr>
              <a:t>Due date </a:t>
            </a:r>
            <a:r>
              <a:rPr lang="ko-KR" altLang="en-US" dirty="0">
                <a:solidFill>
                  <a:srgbClr val="7F7F7F"/>
                </a:solidFill>
                <a:latin typeface="+mn-ea"/>
              </a:rPr>
              <a:t>가</a:t>
            </a:r>
            <a:r>
              <a:rPr lang="en-US" altLang="ko-KR" dirty="0" smtClean="0">
                <a:solidFill>
                  <a:srgbClr val="7F7F7F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7F7F7F"/>
                </a:solidFill>
                <a:latin typeface="+mn-ea"/>
              </a:rPr>
              <a:t>임박한 프로젝트의  </a:t>
            </a:r>
            <a:r>
              <a:rPr lang="en-US" altLang="ko-KR" sz="2800" b="1" dirty="0" smtClean="0">
                <a:solidFill>
                  <a:schemeClr val="accent5"/>
                </a:solidFill>
                <a:latin typeface="+mn-ea"/>
              </a:rPr>
              <a:t>Alarm</a:t>
            </a:r>
            <a:r>
              <a:rPr lang="en-US" altLang="ko-KR" dirty="0" smtClean="0">
                <a:solidFill>
                  <a:srgbClr val="7F7F7F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7F7F7F"/>
                </a:solidFill>
                <a:latin typeface="+mn-ea"/>
              </a:rPr>
              <a:t>기능 지원</a:t>
            </a:r>
            <a:endParaRPr lang="ko-KR" altLang="en-US" dirty="0">
              <a:solidFill>
                <a:srgbClr val="7F7F7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4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71" y="2023453"/>
            <a:ext cx="3676207" cy="4834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직사각형 3"/>
          <p:cNvSpPr/>
          <p:nvPr/>
        </p:nvSpPr>
        <p:spPr>
          <a:xfrm>
            <a:off x="0" y="0"/>
            <a:ext cx="529467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01532" y="510381"/>
            <a:ext cx="220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Calendar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Function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8"/>
          <a:stretch/>
        </p:blipFill>
        <p:spPr>
          <a:xfrm>
            <a:off x="167236" y="125714"/>
            <a:ext cx="2435543" cy="21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1532" y="510381"/>
            <a:ext cx="220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Calendar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r>
              <a:rPr lang="en-US" altLang="ko-KR" sz="3600" b="1" dirty="0" smtClean="0">
                <a:solidFill>
                  <a:schemeClr val="bg1"/>
                </a:solidFill>
              </a:rPr>
              <a:t>Function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539" y="510380"/>
            <a:ext cx="5328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>
                    <a:lumMod val="65000"/>
                  </a:schemeClr>
                </a:solidFill>
              </a:rPr>
              <a:t>Calendar Function</a:t>
            </a:r>
            <a:endParaRPr lang="ko-KR" altLang="en-US" sz="4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2023453"/>
            <a:ext cx="3676207" cy="4834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45" y="1710710"/>
            <a:ext cx="7724301" cy="40785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09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1304496" y="2633364"/>
            <a:ext cx="1574882" cy="1371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3901112" y="2620225"/>
            <a:ext cx="1574882" cy="1371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9094344" y="2633364"/>
            <a:ext cx="1574882" cy="13716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6497728" y="2620225"/>
            <a:ext cx="1574882" cy="1371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70725" y="3991825"/>
            <a:ext cx="14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7F7F7F"/>
                </a:solidFill>
              </a:rPr>
              <a:t>김영준</a:t>
            </a:r>
            <a:endParaRPr lang="ko-KR" altLang="en-US" sz="3200" b="1" dirty="0">
              <a:solidFill>
                <a:srgbClr val="7F7F7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63957" y="3976547"/>
            <a:ext cx="14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7F7F7F"/>
                </a:solidFill>
              </a:rPr>
              <a:t>신동훈</a:t>
            </a:r>
            <a:endParaRPr lang="ko-KR" altLang="en-US" sz="3200" b="1" dirty="0">
              <a:solidFill>
                <a:srgbClr val="7F7F7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4109" y="3976546"/>
            <a:ext cx="14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7F7F7F"/>
                </a:solidFill>
              </a:rPr>
              <a:t>신은경</a:t>
            </a:r>
            <a:endParaRPr lang="ko-KR" altLang="en-US" sz="3200" b="1" dirty="0">
              <a:solidFill>
                <a:srgbClr val="7F7F7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67341" y="3991825"/>
            <a:ext cx="143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7F7F7F"/>
                </a:solidFill>
              </a:rPr>
              <a:t>양지용</a:t>
            </a:r>
            <a:endParaRPr lang="en-US" altLang="ko-KR" sz="3200" b="1" dirty="0" smtClean="0">
              <a:solidFill>
                <a:srgbClr val="7F7F7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94461" y="4617800"/>
            <a:ext cx="3374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File Upload&amp;</a:t>
            </a:r>
          </a:p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Download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97845" y="4617800"/>
            <a:ext cx="3374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Calendar</a:t>
            </a:r>
            <a:endParaRPr lang="en-US" altLang="ko-KR" sz="2800" b="1" dirty="0">
              <a:solidFill>
                <a:srgbClr val="7F7F7F"/>
              </a:solidFill>
            </a:endParaRPr>
          </a:p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 login, DB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4613" y="4561321"/>
            <a:ext cx="3374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UI design</a:t>
            </a:r>
          </a:p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Pop-up(Alarm)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01229" y="4617800"/>
            <a:ext cx="3374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Server</a:t>
            </a:r>
          </a:p>
          <a:p>
            <a:pPr algn="ctr"/>
            <a:r>
              <a:rPr lang="en-US" altLang="ko-KR" sz="2800" b="1" dirty="0" smtClean="0">
                <a:solidFill>
                  <a:srgbClr val="7F7F7F"/>
                </a:solidFill>
              </a:rPr>
              <a:t>Client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4613" y="322681"/>
            <a:ext cx="5328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R</a:t>
            </a:r>
            <a:r>
              <a:rPr lang="en-US" altLang="ko-KR" sz="5400" b="1" dirty="0" smtClean="0">
                <a:solidFill>
                  <a:schemeClr val="accent1"/>
                </a:solidFill>
              </a:rPr>
              <a:t>ole </a:t>
            </a:r>
          </a:p>
          <a:p>
            <a:r>
              <a:rPr lang="en-US" altLang="ko-KR" sz="5400" b="1" dirty="0" smtClean="0">
                <a:solidFill>
                  <a:schemeClr val="bg1">
                    <a:lumMod val="65000"/>
                  </a:schemeClr>
                </a:solidFill>
              </a:rPr>
              <a:t>Allocation</a:t>
            </a:r>
            <a:endParaRPr lang="ko-KR" altLang="en-US" sz="5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02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49642"/>
              </p:ext>
            </p:extLst>
          </p:nvPr>
        </p:nvGraphicFramePr>
        <p:xfrm>
          <a:off x="421379" y="2402772"/>
          <a:ext cx="11135709" cy="421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2962698231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3706434999"/>
                    </a:ext>
                  </a:extLst>
                </a:gridCol>
                <a:gridCol w="1237301">
                  <a:extLst>
                    <a:ext uri="{9D8B030D-6E8A-4147-A177-3AD203B41FA5}">
                      <a16:colId xmlns:a16="http://schemas.microsoft.com/office/drawing/2014/main" val="3239205584"/>
                    </a:ext>
                  </a:extLst>
                </a:gridCol>
              </a:tblGrid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구축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파일공유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오류수정</a:t>
                      </a:r>
                      <a:endParaRPr kumimoji="0" lang="en-US" altLang="ko-KR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A4A4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A4A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1262521" y="1987274"/>
            <a:ext cx="101920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2017.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784688" y="1904807"/>
            <a:ext cx="101920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2017. </a:t>
            </a: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1379" y="256636"/>
            <a:ext cx="203804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</a:t>
            </a:r>
            <a:r>
              <a:rPr lang="en-US" altLang="ko-KR" sz="40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lan</a:t>
            </a:r>
            <a:endParaRPr lang="en-US" altLang="ko-KR" sz="40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77862" y="1826296"/>
            <a:ext cx="118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839CB7"/>
                </a:solidFill>
              </a:rPr>
              <a:t>중간발표</a:t>
            </a:r>
            <a:endParaRPr lang="ko-KR" altLang="en-US" sz="2800" b="1" dirty="0">
              <a:solidFill>
                <a:srgbClr val="839CB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74674" y="1826295"/>
            <a:ext cx="118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A9898"/>
                </a:solidFill>
              </a:rPr>
              <a:t>최종발표</a:t>
            </a:r>
            <a:endParaRPr lang="ko-KR" altLang="en-US" sz="2800" b="1" dirty="0">
              <a:solidFill>
                <a:srgbClr val="FA989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6759" y="1826295"/>
            <a:ext cx="118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7F7F7F"/>
                </a:solidFill>
              </a:rPr>
              <a:t>기말고사</a:t>
            </a:r>
            <a:endParaRPr lang="ko-KR" altLang="en-US" sz="280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125</Words>
  <Application>Microsoft Office PowerPoint</Application>
  <PresentationFormat>와이드스크린</PresentationFormat>
  <Paragraphs>71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김영준</cp:lastModifiedBy>
  <cp:revision>209</cp:revision>
  <dcterms:created xsi:type="dcterms:W3CDTF">2017-01-21T06:52:28Z</dcterms:created>
  <dcterms:modified xsi:type="dcterms:W3CDTF">2017-04-12T10:02:43Z</dcterms:modified>
</cp:coreProperties>
</file>